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2" r:id="rId5"/>
    <p:sldId id="260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6768752" cy="158417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35697" y="228168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87413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228168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149080"/>
            <a:ext cx="6768752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Цифровые инструменты как способ персонализации обучения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5273824"/>
            <a:ext cx="676875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Зырянова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Юлия Сергеевна,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математики и информатики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МБОУ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Талинская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СОШ»,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гп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Талинка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ХМАО-Югра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s://i.pinimg.com/originals/56/3e/95/563e95cc35a066e0a9cbfda5a9ef518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14230">
            <a:off x="1820344" y="1545079"/>
            <a:ext cx="1800200" cy="1000864"/>
          </a:xfrm>
          <a:prstGeom prst="rect">
            <a:avLst/>
          </a:prstGeom>
          <a:noFill/>
        </p:spPr>
      </p:pic>
      <p:pic>
        <p:nvPicPr>
          <p:cNvPr id="7172" name="Picture 4" descr="https://sberuniversity.ru/upload/iblock/4a3/%D0%AF%D0%BD%D0%B4%D0%B5%D0%BA%D1%81.%D1%84%D0%BE%D1%80%D0%BC%D1%8B-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-387424"/>
            <a:ext cx="3847585" cy="2448272"/>
          </a:xfrm>
          <a:prstGeom prst="rect">
            <a:avLst/>
          </a:prstGeom>
          <a:noFill/>
        </p:spPr>
      </p:pic>
      <p:pic>
        <p:nvPicPr>
          <p:cNvPr id="7174" name="Picture 6" descr="https://zconnow.ru/attachments/Image/unnamed.jpg?template=gener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420888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7488832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Цифровые инструменты </a:t>
            </a:r>
            <a:r>
              <a:rPr lang="ru-RU" sz="3200" dirty="0" smtClean="0"/>
              <a:t>– это СЕЙЧАС!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5273824"/>
            <a:ext cx="676875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s://i.pinimg.com/originals/56/3e/95/563e95cc35a066e0a9cbfda5a9ef518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14230">
            <a:off x="1820344" y="1545079"/>
            <a:ext cx="1800200" cy="1000864"/>
          </a:xfrm>
          <a:prstGeom prst="rect">
            <a:avLst/>
          </a:prstGeom>
          <a:noFill/>
        </p:spPr>
      </p:pic>
      <p:pic>
        <p:nvPicPr>
          <p:cNvPr id="7172" name="Picture 4" descr="https://sberuniversity.ru/upload/iblock/4a3/%D0%AF%D0%BD%D0%B4%D0%B5%D0%BA%D1%81.%D1%84%D0%BE%D1%80%D0%BC%D1%8B-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-387424"/>
            <a:ext cx="3847585" cy="2448272"/>
          </a:xfrm>
          <a:prstGeom prst="rect">
            <a:avLst/>
          </a:prstGeom>
          <a:noFill/>
        </p:spPr>
      </p:pic>
      <p:pic>
        <p:nvPicPr>
          <p:cNvPr id="7174" name="Picture 6" descr="https://zconnow.ru/attachments/Image/unnamed.jpg?template=gener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420888"/>
            <a:ext cx="1152128" cy="1152128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персональный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424936" cy="115089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Цифровые</a:t>
            </a:r>
            <a:r>
              <a:rPr lang="ru-RU" sz="3200" dirty="0" smtClean="0"/>
              <a:t> </a:t>
            </a:r>
            <a:r>
              <a:rPr lang="ru-RU" sz="3200" b="1" dirty="0" smtClean="0"/>
              <a:t>инструменты</a:t>
            </a:r>
            <a:r>
              <a:rPr lang="ru-RU" sz="3200" dirty="0" smtClean="0"/>
              <a:t> </a:t>
            </a:r>
            <a:r>
              <a:rPr lang="ru-RU" sz="3200" b="1" dirty="0" smtClean="0"/>
              <a:t>в</a:t>
            </a:r>
            <a:r>
              <a:rPr lang="ru-RU" sz="3200" dirty="0" smtClean="0"/>
              <a:t> </a:t>
            </a:r>
            <a:r>
              <a:rPr lang="ru-RU" sz="3200" b="1" dirty="0" smtClean="0"/>
              <a:t>образовании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43808" y="1916832"/>
            <a:ext cx="43356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Электронные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учебные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31840" y="2996952"/>
            <a:ext cx="381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Социальные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47864" y="3789040"/>
            <a:ext cx="3289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идеосервисы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43808" y="4509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ервисы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графикой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03848" y="5373216"/>
            <a:ext cx="383387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Сервисы для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создания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учебных материалов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Персонализация в обучении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5112568" cy="4093915"/>
          </a:xfrm>
        </p:spPr>
        <p:txBody>
          <a:bodyPr>
            <a:normAutofit/>
          </a:bodyPr>
          <a:lstStyle/>
          <a:p>
            <a:r>
              <a:rPr lang="ru-RU" dirty="0" smtClean="0"/>
              <a:t>это идея организации образовательного процесса, в котором обучающийся находится </a:t>
            </a: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сердце образовательной системы»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 smtClean="0"/>
              <a:t>выступает субъектом учебной деятельности.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780928"/>
            <a:ext cx="3088327" cy="313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115089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Использование </a:t>
            </a:r>
            <a:r>
              <a:rPr lang="ru-RU" sz="3600" b="1" dirty="0" smtClean="0"/>
              <a:t>цифровых инструментов на уроках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212976"/>
            <a:ext cx="2448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ЦИФРОВЫЕ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ИНСТРУМЕНТЫ 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СЕРВИСЫ ДЛЯ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СОЗДАНИЯ УЧЕБНОГО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КОНТЕНТА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75856" y="2780928"/>
            <a:ext cx="576064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1920" y="278092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131840" y="3284984"/>
            <a:ext cx="0" cy="8640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31840" y="227687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067944" y="2924944"/>
            <a:ext cx="86409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32040" y="2924944"/>
            <a:ext cx="1008112" cy="7920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076056" y="3284984"/>
            <a:ext cx="551726" cy="4506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52120" y="3717032"/>
            <a:ext cx="0" cy="12241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508104" y="3789040"/>
            <a:ext cx="0" cy="864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572000" y="465313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716016" y="4653136"/>
            <a:ext cx="576064" cy="5760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347864" y="5229200"/>
            <a:ext cx="136815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3707904" y="5085184"/>
            <a:ext cx="86409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2843808" y="4365104"/>
            <a:ext cx="864096" cy="72008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2987824" y="4221088"/>
            <a:ext cx="720080" cy="64807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987824" y="2708920"/>
            <a:ext cx="0" cy="15037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https://cdn3.iconfinder.com/data/icons/social-media-2248/512/social_0056-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1584176" cy="1584176"/>
          </a:xfrm>
          <a:prstGeom prst="rect">
            <a:avLst/>
          </a:prstGeom>
          <a:noFill/>
        </p:spPr>
      </p:pic>
      <p:pic>
        <p:nvPicPr>
          <p:cNvPr id="3077" name="Picture 5" descr="https://iproject.store/wp-content/uploads/sites/192/2023/05/icon-creative-proces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214264" cy="1214264"/>
          </a:xfrm>
          <a:prstGeom prst="rect">
            <a:avLst/>
          </a:prstGeom>
          <a:noFill/>
        </p:spPr>
      </p:pic>
      <p:pic>
        <p:nvPicPr>
          <p:cNvPr id="3083" name="Picture 11" descr="https://cdn-icons-png.flaticon.com/128/2116/21168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075184" cy="1075185"/>
          </a:xfrm>
          <a:prstGeom prst="rect">
            <a:avLst/>
          </a:prstGeom>
          <a:noFill/>
        </p:spPr>
      </p:pic>
      <p:pic>
        <p:nvPicPr>
          <p:cNvPr id="3085" name="Picture 13" descr="https://thumbs.dreamstime.com/b/%D0%BA%D0%BE%D0%BD%D1%86%D0%B5%D0%BF%D1%86%D0%B8%D1%8F-%D0%B7%D0%BD%D0%B0%D1%87%D0%BA%D0%B0-%D1%80%D0%B0%D0%B7%D1%80%D0%B0%D0%B1%D0%BE%D1%82%D0%BA%D0%B8-%D0%BF%D1%80%D0%BE%D0%B5%D0%BA%D1%82%D0%B0-%D0%BB%D0%B8%D0%BD%D0%B5%D0%B9%D0%BD%D0%B0%D1%8F-%D0%B7%D0%B0%D0%BF%D1%80%D0%BE%D0%B5%D0%BA%D1%82%D0%B8%D1%80%D1%83%D0%B9%D1%82%D0%B5-%D0%BB%D0%B8%D0%BD%D0%B8%D1%8E-1175209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340768"/>
            <a:ext cx="2304256" cy="2304256"/>
          </a:xfrm>
          <a:prstGeom prst="rect">
            <a:avLst/>
          </a:prstGeom>
          <a:noFill/>
        </p:spPr>
      </p:pic>
      <p:pic>
        <p:nvPicPr>
          <p:cNvPr id="3087" name="Picture 15" descr="https://static.tildacdn.com/tild3665-6365-4831-b136-336139306535/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89240"/>
            <a:ext cx="1008112" cy="84146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067944" y="594928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Онлайн</a:t>
            </a:r>
            <a:r>
              <a:rPr lang="ru-RU" dirty="0" smtClean="0"/>
              <a:t> - доски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79512" y="5229200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Системы создания тестов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876256" y="2060848"/>
            <a:ext cx="1907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Сервисы для создания </a:t>
            </a:r>
          </a:p>
          <a:p>
            <a:r>
              <a:rPr lang="ru-RU" dirty="0" smtClean="0"/>
              <a:t>интерактивных</a:t>
            </a:r>
          </a:p>
          <a:p>
            <a:r>
              <a:rPr lang="ru-RU" dirty="0" smtClean="0"/>
              <a:t>упражнений, игр,</a:t>
            </a:r>
          </a:p>
          <a:p>
            <a:r>
              <a:rPr lang="ru-RU" dirty="0" smtClean="0"/>
              <a:t>кроссвордов и викторин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156176" y="5445224"/>
            <a:ext cx="29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Программы подготовки электронных презентаций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249289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 для редактирования и обработки видео, создания видео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55145" cy="11508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ндекс </a:t>
            </a:r>
            <a:r>
              <a:rPr lang="ru-RU" dirty="0" smtClean="0"/>
              <a:t>Ф</a:t>
            </a:r>
            <a:r>
              <a:rPr lang="ru-RU" dirty="0" smtClean="0"/>
              <a:t>ормы</a:t>
            </a:r>
            <a:endParaRPr lang="ru-RU" dirty="0"/>
          </a:p>
        </p:txBody>
      </p:sp>
      <p:pic>
        <p:nvPicPr>
          <p:cNvPr id="5" name="Picture 4" descr="https://sberuniversity.ru/upload/iblock/4a3/%D0%AF%D0%BD%D0%B4%D0%B5%D0%BA%D1%81.%D1%84%D0%BE%D1%80%D0%BC%D1%8B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5" t="23256" r="36368" b="30233"/>
          <a:stretch>
            <a:fillRect/>
          </a:stretch>
        </p:blipFill>
        <p:spPr bwMode="auto">
          <a:xfrm>
            <a:off x="6948264" y="116632"/>
            <a:ext cx="1224136" cy="1440160"/>
          </a:xfrm>
          <a:prstGeom prst="rect">
            <a:avLst/>
          </a:prstGeom>
          <a:noFill/>
        </p:spPr>
      </p:pic>
      <p:pic>
        <p:nvPicPr>
          <p:cNvPr id="7" name="Picture 2" descr="https://cpa.rip/wp-content/uploads/2020/07/1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50871" cy="351753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55145" cy="11508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ндекс </a:t>
            </a:r>
            <a:r>
              <a:rPr lang="ru-RU" dirty="0" smtClean="0"/>
              <a:t>Ф</a:t>
            </a:r>
            <a:r>
              <a:rPr lang="ru-RU" dirty="0" smtClean="0"/>
              <a:t>ормы</a:t>
            </a:r>
            <a:endParaRPr lang="ru-RU" dirty="0"/>
          </a:p>
        </p:txBody>
      </p:sp>
      <p:pic>
        <p:nvPicPr>
          <p:cNvPr id="5" name="Picture 4" descr="https://sberuniversity.ru/upload/iblock/4a3/%D0%AF%D0%BD%D0%B4%D0%B5%D0%BA%D1%81.%D1%84%D0%BE%D1%80%D0%BC%D1%8B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75" t="23256" r="36368" b="30233"/>
          <a:stretch>
            <a:fillRect/>
          </a:stretch>
        </p:blipFill>
        <p:spPr bwMode="auto">
          <a:xfrm>
            <a:off x="6948264" y="116632"/>
            <a:ext cx="1224136" cy="1440160"/>
          </a:xfrm>
          <a:prstGeom prst="rect">
            <a:avLst/>
          </a:prstGeom>
          <a:noFill/>
        </p:spPr>
      </p:pic>
      <p:pic>
        <p:nvPicPr>
          <p:cNvPr id="6" name="Picture 2" descr="Как создать опрос/тест в Яндекс Формах и как применить в партнерском маркетинге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1"/>
          <a:stretch>
            <a:fillRect/>
          </a:stretch>
        </p:blipFill>
        <p:spPr bwMode="auto">
          <a:xfrm>
            <a:off x="1691680" y="1700808"/>
            <a:ext cx="5976664" cy="49810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55145" cy="115089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Я </a:t>
            </a:r>
            <a:r>
              <a:rPr lang="ru-RU" sz="5400" dirty="0" smtClean="0">
                <a:solidFill>
                  <a:srgbClr val="00B050"/>
                </a:solidFill>
              </a:rPr>
              <a:t>класс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920880" cy="47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i.pinimg.com/originals/56/3e/95/563e95cc35a066e0a9cbfda5a9ef518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2784836" cy="127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55145" cy="115089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Я </a:t>
            </a:r>
            <a:r>
              <a:rPr lang="ru-RU" sz="5400" dirty="0" smtClean="0">
                <a:solidFill>
                  <a:srgbClr val="00B050"/>
                </a:solidFill>
              </a:rPr>
              <a:t>класс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7" name="Picture 2" descr="https://i.pinimg.com/originals/56/3e/95/563e95cc35a066e0a9cbfda5a9ef518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2784836" cy="1270143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704856" cy="47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55145" cy="115089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Я </a:t>
            </a:r>
            <a:r>
              <a:rPr lang="ru-RU" sz="5400" dirty="0" smtClean="0">
                <a:solidFill>
                  <a:srgbClr val="00B050"/>
                </a:solidFill>
              </a:rPr>
              <a:t>класс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7" name="Picture 2" descr="https://i.pinimg.com/originals/56/3e/95/563e95cc35a066e0a9cbfda5a9ef518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2784836" cy="1270143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9454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90b6d3717aa236c9fd4c4093789781358fde4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114</Words>
  <Application>Microsoft Office PowerPoint</Application>
  <PresentationFormat>Экран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Цифровые инструменты как способ персонализации обучения</vt:lpstr>
      <vt:lpstr>Цифровые инструменты в образовании </vt:lpstr>
      <vt:lpstr>Персонализация в обучении</vt:lpstr>
      <vt:lpstr>Использование цифровых инструментов на уроках</vt:lpstr>
      <vt:lpstr>Яндекс Формы</vt:lpstr>
      <vt:lpstr>Яндекс Формы</vt:lpstr>
      <vt:lpstr>Я класс</vt:lpstr>
      <vt:lpstr>Я класс</vt:lpstr>
      <vt:lpstr>Я класс</vt:lpstr>
      <vt:lpstr>Цифровые инструменты – это СЕЙЧАС!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Программирование</dc:title>
  <dc:creator>obstinate</dc:creator>
  <dc:description>Шаблон презентации с сайта https://presentation-creation.ru/</dc:description>
  <cp:lastModifiedBy>34</cp:lastModifiedBy>
  <cp:revision>1329</cp:revision>
  <dcterms:created xsi:type="dcterms:W3CDTF">2018-02-25T09:09:03Z</dcterms:created>
  <dcterms:modified xsi:type="dcterms:W3CDTF">2023-10-18T05:09:09Z</dcterms:modified>
</cp:coreProperties>
</file>